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7086600" cy="942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D6A"/>
    <a:srgbClr val="FCB827"/>
    <a:srgbClr val="8DD0EB"/>
    <a:srgbClr val="55AFCA"/>
    <a:srgbClr val="F49320"/>
    <a:srgbClr val="A93D92"/>
    <a:srgbClr val="76BB20"/>
    <a:srgbClr val="9C4A8A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68E885-9FC9-4DDB-96A7-8F0C234E6A25}" v="5" dt="2025-04-21T15:48:44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674"/>
  </p:normalViewPr>
  <p:slideViewPr>
    <p:cSldViewPr snapToGrid="0">
      <p:cViewPr>
        <p:scale>
          <a:sx n="100" d="100"/>
          <a:sy n="100" d="100"/>
        </p:scale>
        <p:origin x="948" y="-2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ell, Michele" userId="80f51b53-c649-4b8b-98a2-b4161a51bef8" providerId="ADAL" clId="{4D68E885-9FC9-4DDB-96A7-8F0C234E6A25}"/>
    <pc:docChg chg="undo custSel delSld modSld">
      <pc:chgData name="Morrell, Michele" userId="80f51b53-c649-4b8b-98a2-b4161a51bef8" providerId="ADAL" clId="{4D68E885-9FC9-4DDB-96A7-8F0C234E6A25}" dt="2025-04-28T15:09:15.936" v="607" actId="1076"/>
      <pc:docMkLst>
        <pc:docMk/>
      </pc:docMkLst>
      <pc:sldChg chg="del">
        <pc:chgData name="Morrell, Michele" userId="80f51b53-c649-4b8b-98a2-b4161a51bef8" providerId="ADAL" clId="{4D68E885-9FC9-4DDB-96A7-8F0C234E6A25}" dt="2025-04-04T15:46:49.779" v="0" actId="2696"/>
        <pc:sldMkLst>
          <pc:docMk/>
          <pc:sldMk cId="1727239232" sldId="257"/>
        </pc:sldMkLst>
      </pc:sldChg>
      <pc:sldChg chg="del">
        <pc:chgData name="Morrell, Michele" userId="80f51b53-c649-4b8b-98a2-b4161a51bef8" providerId="ADAL" clId="{4D68E885-9FC9-4DDB-96A7-8F0C234E6A25}" dt="2025-04-04T15:46:52.023" v="1" actId="2696"/>
        <pc:sldMkLst>
          <pc:docMk/>
          <pc:sldMk cId="800218108" sldId="258"/>
        </pc:sldMkLst>
      </pc:sldChg>
      <pc:sldChg chg="del">
        <pc:chgData name="Morrell, Michele" userId="80f51b53-c649-4b8b-98a2-b4161a51bef8" providerId="ADAL" clId="{4D68E885-9FC9-4DDB-96A7-8F0C234E6A25}" dt="2025-04-04T15:46:54.550" v="2" actId="2696"/>
        <pc:sldMkLst>
          <pc:docMk/>
          <pc:sldMk cId="3074415899" sldId="259"/>
        </pc:sldMkLst>
      </pc:sldChg>
      <pc:sldChg chg="addSp modSp mod">
        <pc:chgData name="Morrell, Michele" userId="80f51b53-c649-4b8b-98a2-b4161a51bef8" providerId="ADAL" clId="{4D68E885-9FC9-4DDB-96A7-8F0C234E6A25}" dt="2025-04-28T15:09:15.936" v="607" actId="1076"/>
        <pc:sldMkLst>
          <pc:docMk/>
          <pc:sldMk cId="1633631678" sldId="261"/>
        </pc:sldMkLst>
        <pc:spChg chg="mod">
          <ac:chgData name="Morrell, Michele" userId="80f51b53-c649-4b8b-98a2-b4161a51bef8" providerId="ADAL" clId="{4D68E885-9FC9-4DDB-96A7-8F0C234E6A25}" dt="2025-04-04T15:47:40.735" v="33" actId="20577"/>
          <ac:spMkLst>
            <pc:docMk/>
            <pc:sldMk cId="1633631678" sldId="261"/>
            <ac:spMk id="4" creationId="{65237756-626A-2EBC-2C19-B2E17C23355E}"/>
          </ac:spMkLst>
        </pc:spChg>
        <pc:spChg chg="add mod">
          <ac:chgData name="Morrell, Michele" userId="80f51b53-c649-4b8b-98a2-b4161a51bef8" providerId="ADAL" clId="{4D68E885-9FC9-4DDB-96A7-8F0C234E6A25}" dt="2025-04-23T16:01:56.305" v="507" actId="1076"/>
          <ac:spMkLst>
            <pc:docMk/>
            <pc:sldMk cId="1633631678" sldId="261"/>
            <ac:spMk id="7" creationId="{5D9DF5C2-43FD-83BD-2CF3-33447FB7620D}"/>
          </ac:spMkLst>
        </pc:spChg>
        <pc:spChg chg="mod">
          <ac:chgData name="Morrell, Michele" userId="80f51b53-c649-4b8b-98a2-b4161a51bef8" providerId="ADAL" clId="{4D68E885-9FC9-4DDB-96A7-8F0C234E6A25}" dt="2025-04-04T15:48:12.773" v="64" actId="20577"/>
          <ac:spMkLst>
            <pc:docMk/>
            <pc:sldMk cId="1633631678" sldId="261"/>
            <ac:spMk id="11" creationId="{98982FC7-D6B6-433E-8E37-05C6F623FDD2}"/>
          </ac:spMkLst>
        </pc:spChg>
        <pc:spChg chg="add mod">
          <ac:chgData name="Morrell, Michele" userId="80f51b53-c649-4b8b-98a2-b4161a51bef8" providerId="ADAL" clId="{4D68E885-9FC9-4DDB-96A7-8F0C234E6A25}" dt="2025-04-21T15:48:30.298" v="150" actId="767"/>
          <ac:spMkLst>
            <pc:docMk/>
            <pc:sldMk cId="1633631678" sldId="261"/>
            <ac:spMk id="13" creationId="{5A46459F-A865-71ED-C441-D9DBFBAD882E}"/>
          </ac:spMkLst>
        </pc:spChg>
        <pc:spChg chg="mod">
          <ac:chgData name="Morrell, Michele" userId="80f51b53-c649-4b8b-98a2-b4161a51bef8" providerId="ADAL" clId="{4D68E885-9FC9-4DDB-96A7-8F0C234E6A25}" dt="2025-04-23T16:02:01.963" v="509" actId="1076"/>
          <ac:spMkLst>
            <pc:docMk/>
            <pc:sldMk cId="1633631678" sldId="261"/>
            <ac:spMk id="14" creationId="{B2E4543C-DE91-B5FB-4583-D08F2BD0E34A}"/>
          </ac:spMkLst>
        </pc:spChg>
        <pc:spChg chg="mod">
          <ac:chgData name="Morrell, Michele" userId="80f51b53-c649-4b8b-98a2-b4161a51bef8" providerId="ADAL" clId="{4D68E885-9FC9-4DDB-96A7-8F0C234E6A25}" dt="2025-04-23T16:01:32.304" v="499" actId="1076"/>
          <ac:spMkLst>
            <pc:docMk/>
            <pc:sldMk cId="1633631678" sldId="261"/>
            <ac:spMk id="15" creationId="{983096AD-EBCB-7049-F07A-78C91F3B4693}"/>
          </ac:spMkLst>
        </pc:spChg>
        <pc:spChg chg="mod">
          <ac:chgData name="Morrell, Michele" userId="80f51b53-c649-4b8b-98a2-b4161a51bef8" providerId="ADAL" clId="{4D68E885-9FC9-4DDB-96A7-8F0C234E6A25}" dt="2025-04-23T16:01:37.137" v="501" actId="1076"/>
          <ac:spMkLst>
            <pc:docMk/>
            <pc:sldMk cId="1633631678" sldId="261"/>
            <ac:spMk id="16" creationId="{2EB30081-06BA-5EF7-609B-BAE9A0EC3719}"/>
          </ac:spMkLst>
        </pc:spChg>
        <pc:spChg chg="mod">
          <ac:chgData name="Morrell, Michele" userId="80f51b53-c649-4b8b-98a2-b4161a51bef8" providerId="ADAL" clId="{4D68E885-9FC9-4DDB-96A7-8F0C234E6A25}" dt="2025-04-04T15:47:47.730" v="50" actId="20577"/>
          <ac:spMkLst>
            <pc:docMk/>
            <pc:sldMk cId="1633631678" sldId="261"/>
            <ac:spMk id="17" creationId="{CE09494E-9EB2-7AAC-C5AE-E51D817C74B1}"/>
          </ac:spMkLst>
        </pc:spChg>
        <pc:spChg chg="mod">
          <ac:chgData name="Morrell, Michele" userId="80f51b53-c649-4b8b-98a2-b4161a51bef8" providerId="ADAL" clId="{4D68E885-9FC9-4DDB-96A7-8F0C234E6A25}" dt="2025-04-23T16:01:42.992" v="503" actId="1076"/>
          <ac:spMkLst>
            <pc:docMk/>
            <pc:sldMk cId="1633631678" sldId="261"/>
            <ac:spMk id="18" creationId="{5C37A35A-D294-8E4B-DEEA-4601E28C4A0C}"/>
          </ac:spMkLst>
        </pc:spChg>
        <pc:spChg chg="mod">
          <ac:chgData name="Morrell, Michele" userId="80f51b53-c649-4b8b-98a2-b4161a51bef8" providerId="ADAL" clId="{4D68E885-9FC9-4DDB-96A7-8F0C234E6A25}" dt="2025-04-23T16:01:49.862" v="505" actId="1076"/>
          <ac:spMkLst>
            <pc:docMk/>
            <pc:sldMk cId="1633631678" sldId="261"/>
            <ac:spMk id="20" creationId="{75A23FB9-07B9-EE87-BC6A-A465BB4E684F}"/>
          </ac:spMkLst>
        </pc:spChg>
        <pc:spChg chg="mod">
          <ac:chgData name="Morrell, Michele" userId="80f51b53-c649-4b8b-98a2-b4161a51bef8" providerId="ADAL" clId="{4D68E885-9FC9-4DDB-96A7-8F0C234E6A25}" dt="2025-04-23T16:02:16.622" v="513" actId="1076"/>
          <ac:spMkLst>
            <pc:docMk/>
            <pc:sldMk cId="1633631678" sldId="261"/>
            <ac:spMk id="21" creationId="{CD583A26-0A74-4366-FC21-048BE0C5888F}"/>
          </ac:spMkLst>
        </pc:spChg>
        <pc:spChg chg="mod">
          <ac:chgData name="Morrell, Michele" userId="80f51b53-c649-4b8b-98a2-b4161a51bef8" providerId="ADAL" clId="{4D68E885-9FC9-4DDB-96A7-8F0C234E6A25}" dt="2025-04-28T15:09:15.936" v="607" actId="1076"/>
          <ac:spMkLst>
            <pc:docMk/>
            <pc:sldMk cId="1633631678" sldId="261"/>
            <ac:spMk id="22" creationId="{2A72D6CC-7CEE-1F5E-C853-C87F6C6CD2F0}"/>
          </ac:spMkLst>
        </pc:spChg>
        <pc:spChg chg="mod">
          <ac:chgData name="Morrell, Michele" userId="80f51b53-c649-4b8b-98a2-b4161a51bef8" providerId="ADAL" clId="{4D68E885-9FC9-4DDB-96A7-8F0C234E6A25}" dt="2025-04-23T16:02:31.688" v="517" actId="1076"/>
          <ac:spMkLst>
            <pc:docMk/>
            <pc:sldMk cId="1633631678" sldId="261"/>
            <ac:spMk id="23" creationId="{D8850F73-3334-4DFC-02CD-A8117384D3AF}"/>
          </ac:spMkLst>
        </pc:spChg>
        <pc:spChg chg="mod">
          <ac:chgData name="Morrell, Michele" userId="80f51b53-c649-4b8b-98a2-b4161a51bef8" providerId="ADAL" clId="{4D68E885-9FC9-4DDB-96A7-8F0C234E6A25}" dt="2025-04-23T16:02:36.707" v="519" actId="1076"/>
          <ac:spMkLst>
            <pc:docMk/>
            <pc:sldMk cId="1633631678" sldId="261"/>
            <ac:spMk id="24" creationId="{9FD086D9-AABA-2AD4-8C4D-3D10D8BB592A}"/>
          </ac:spMkLst>
        </pc:spChg>
        <pc:spChg chg="mod">
          <ac:chgData name="Morrell, Michele" userId="80f51b53-c649-4b8b-98a2-b4161a51bef8" providerId="ADAL" clId="{4D68E885-9FC9-4DDB-96A7-8F0C234E6A25}" dt="2025-04-23T16:02:42.476" v="521" actId="1076"/>
          <ac:spMkLst>
            <pc:docMk/>
            <pc:sldMk cId="1633631678" sldId="261"/>
            <ac:spMk id="25" creationId="{057C4318-2342-6723-6A8E-7881A2CBDE72}"/>
          </ac:spMkLst>
        </pc:spChg>
        <pc:spChg chg="mod">
          <ac:chgData name="Morrell, Michele" userId="80f51b53-c649-4b8b-98a2-b4161a51bef8" providerId="ADAL" clId="{4D68E885-9FC9-4DDB-96A7-8F0C234E6A25}" dt="2025-04-23T16:02:48.194" v="523" actId="1076"/>
          <ac:spMkLst>
            <pc:docMk/>
            <pc:sldMk cId="1633631678" sldId="261"/>
            <ac:spMk id="26" creationId="{05E3CEA6-3555-2C9E-89E9-5C43A49C2742}"/>
          </ac:spMkLst>
        </pc:spChg>
        <pc:spChg chg="mod">
          <ac:chgData name="Morrell, Michele" userId="80f51b53-c649-4b8b-98a2-b4161a51bef8" providerId="ADAL" clId="{4D68E885-9FC9-4DDB-96A7-8F0C234E6A25}" dt="2025-04-23T16:02:52.632" v="524" actId="20577"/>
          <ac:spMkLst>
            <pc:docMk/>
            <pc:sldMk cId="1633631678" sldId="261"/>
            <ac:spMk id="27" creationId="{2A27418B-5CBD-BB97-FC28-7DB789A3F4DC}"/>
          </ac:spMkLst>
        </pc:spChg>
        <pc:spChg chg="mod">
          <ac:chgData name="Morrell, Michele" userId="80f51b53-c649-4b8b-98a2-b4161a51bef8" providerId="ADAL" clId="{4D68E885-9FC9-4DDB-96A7-8F0C234E6A25}" dt="2025-04-23T16:50:12.358" v="569" actId="20577"/>
          <ac:spMkLst>
            <pc:docMk/>
            <pc:sldMk cId="1633631678" sldId="261"/>
            <ac:spMk id="28" creationId="{15D9A133-C402-E1BF-3273-68B3F947305F}"/>
          </ac:spMkLst>
        </pc:spChg>
        <pc:spChg chg="mod">
          <ac:chgData name="Morrell, Michele" userId="80f51b53-c649-4b8b-98a2-b4161a51bef8" providerId="ADAL" clId="{4D68E885-9FC9-4DDB-96A7-8F0C234E6A25}" dt="2025-04-23T16:02:59.623" v="526" actId="20577"/>
          <ac:spMkLst>
            <pc:docMk/>
            <pc:sldMk cId="1633631678" sldId="261"/>
            <ac:spMk id="29" creationId="{39916947-A641-381C-6294-EEDCAD10FD7B}"/>
          </ac:spMkLst>
        </pc:spChg>
        <pc:spChg chg="mod">
          <ac:chgData name="Morrell, Michele" userId="80f51b53-c649-4b8b-98a2-b4161a51bef8" providerId="ADAL" clId="{4D68E885-9FC9-4DDB-96A7-8F0C234E6A25}" dt="2025-04-23T16:03:18.669" v="531" actId="20577"/>
          <ac:spMkLst>
            <pc:docMk/>
            <pc:sldMk cId="1633631678" sldId="261"/>
            <ac:spMk id="30" creationId="{A9885DF9-9D61-90A9-D1BF-8380479C6A5D}"/>
          </ac:spMkLst>
        </pc:spChg>
        <pc:spChg chg="add mod">
          <ac:chgData name="Morrell, Michele" userId="80f51b53-c649-4b8b-98a2-b4161a51bef8" providerId="ADAL" clId="{4D68E885-9FC9-4DDB-96A7-8F0C234E6A25}" dt="2025-04-23T16:00:39.338" v="456" actId="20577"/>
          <ac:spMkLst>
            <pc:docMk/>
            <pc:sldMk cId="1633631678" sldId="261"/>
            <ac:spMk id="31" creationId="{BEE5712C-91A9-8262-6D6F-C643EAE0C1A6}"/>
          </ac:spMkLst>
        </pc:spChg>
        <pc:spChg chg="mod">
          <ac:chgData name="Morrell, Michele" userId="80f51b53-c649-4b8b-98a2-b4161a51bef8" providerId="ADAL" clId="{4D68E885-9FC9-4DDB-96A7-8F0C234E6A25}" dt="2025-04-04T15:50:44.672" v="126" actId="20577"/>
          <ac:spMkLst>
            <pc:docMk/>
            <pc:sldMk cId="1633631678" sldId="261"/>
            <ac:spMk id="77" creationId="{78CAF86C-926A-484B-9266-0D80DCFD0F73}"/>
          </ac:spMkLst>
        </pc:spChg>
        <pc:picChg chg="mod">
          <ac:chgData name="Morrell, Michele" userId="80f51b53-c649-4b8b-98a2-b4161a51bef8" providerId="ADAL" clId="{4D68E885-9FC9-4DDB-96A7-8F0C234E6A25}" dt="2025-04-04T15:51:30.072" v="128" actId="14100"/>
          <ac:picMkLst>
            <pc:docMk/>
            <pc:sldMk cId="1633631678" sldId="261"/>
            <ac:picMk id="6" creationId="{89488844-B6D2-177B-DDAF-4ADF774B40D8}"/>
          </ac:picMkLst>
        </pc:picChg>
        <pc:picChg chg="add mod">
          <ac:chgData name="Morrell, Michele" userId="80f51b53-c649-4b8b-98a2-b4161a51bef8" providerId="ADAL" clId="{4D68E885-9FC9-4DDB-96A7-8F0C234E6A25}" dt="2025-04-04T15:48:55.842" v="74" actId="14100"/>
          <ac:picMkLst>
            <pc:docMk/>
            <pc:sldMk cId="1633631678" sldId="261"/>
            <ac:picMk id="8" creationId="{2B5C8DDF-A8CD-7022-40D5-CCFAD21C2150}"/>
          </ac:picMkLst>
        </pc:picChg>
      </pc:sldChg>
      <pc:sldChg chg="del">
        <pc:chgData name="Morrell, Michele" userId="80f51b53-c649-4b8b-98a2-b4161a51bef8" providerId="ADAL" clId="{4D68E885-9FC9-4DDB-96A7-8F0C234E6A25}" dt="2025-04-04T15:47:01.035" v="4" actId="2696"/>
        <pc:sldMkLst>
          <pc:docMk/>
          <pc:sldMk cId="279456195" sldId="265"/>
        </pc:sldMkLst>
      </pc:sldChg>
      <pc:sldChg chg="del">
        <pc:chgData name="Morrell, Michele" userId="80f51b53-c649-4b8b-98a2-b4161a51bef8" providerId="ADAL" clId="{4D68E885-9FC9-4DDB-96A7-8F0C234E6A25}" dt="2025-04-04T15:47:03.122" v="5" actId="2696"/>
        <pc:sldMkLst>
          <pc:docMk/>
          <pc:sldMk cId="3249178532" sldId="266"/>
        </pc:sldMkLst>
      </pc:sldChg>
      <pc:sldChg chg="del">
        <pc:chgData name="Morrell, Michele" userId="80f51b53-c649-4b8b-98a2-b4161a51bef8" providerId="ADAL" clId="{4D68E885-9FC9-4DDB-96A7-8F0C234E6A25}" dt="2025-04-04T15:47:05.508" v="6" actId="2696"/>
        <pc:sldMkLst>
          <pc:docMk/>
          <pc:sldMk cId="261743437" sldId="267"/>
        </pc:sldMkLst>
      </pc:sldChg>
      <pc:sldChg chg="del">
        <pc:chgData name="Morrell, Michele" userId="80f51b53-c649-4b8b-98a2-b4161a51bef8" providerId="ADAL" clId="{4D68E885-9FC9-4DDB-96A7-8F0C234E6A25}" dt="2025-04-04T15:47:07.895" v="7" actId="2696"/>
        <pc:sldMkLst>
          <pc:docMk/>
          <pc:sldMk cId="1314889954" sldId="268"/>
        </pc:sldMkLst>
      </pc:sldChg>
      <pc:sldChg chg="del">
        <pc:chgData name="Morrell, Michele" userId="80f51b53-c649-4b8b-98a2-b4161a51bef8" providerId="ADAL" clId="{4D68E885-9FC9-4DDB-96A7-8F0C234E6A25}" dt="2025-04-04T15:47:10.107" v="8" actId="2696"/>
        <pc:sldMkLst>
          <pc:docMk/>
          <pc:sldMk cId="528803993" sldId="269"/>
        </pc:sldMkLst>
      </pc:sldChg>
      <pc:sldChg chg="del">
        <pc:chgData name="Morrell, Michele" userId="80f51b53-c649-4b8b-98a2-b4161a51bef8" providerId="ADAL" clId="{4D68E885-9FC9-4DDB-96A7-8F0C234E6A25}" dt="2025-04-04T15:46:57.328" v="3" actId="2696"/>
        <pc:sldMkLst>
          <pc:docMk/>
          <pc:sldMk cId="274146445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7F6FCF2-0D3D-94FB-A778-FCF409AA7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138247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pic>
        <p:nvPicPr>
          <p:cNvPr id="48" name="Picture 47" descr="Shape, rectangle&#10;&#10;Description automatically generated">
            <a:extLst>
              <a:ext uri="{FF2B5EF4-FFF2-40B4-BE49-F238E27FC236}">
                <a16:creationId xmlns:a16="http://schemas.microsoft.com/office/drawing/2014/main" id="{267BE770-D0AA-4140-A904-CE208F4B2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763"/>
          <a:stretch/>
        </p:blipFill>
        <p:spPr>
          <a:xfrm>
            <a:off x="4475" y="8274021"/>
            <a:ext cx="5528884" cy="178308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F34856FF-E75F-4050-9767-75D54CCF8273}"/>
              </a:ext>
            </a:extLst>
          </p:cNvPr>
          <p:cNvGrpSpPr/>
          <p:nvPr/>
        </p:nvGrpSpPr>
        <p:grpSpPr>
          <a:xfrm>
            <a:off x="-72568" y="-21634"/>
            <a:ext cx="3084503" cy="4461192"/>
            <a:chOff x="-72568" y="-21634"/>
            <a:chExt cx="3084503" cy="446119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40E22D5-AC59-4484-BB89-17515749F27D}"/>
                </a:ext>
              </a:extLst>
            </p:cNvPr>
            <p:cNvGrpSpPr/>
            <p:nvPr/>
          </p:nvGrpSpPr>
          <p:grpSpPr>
            <a:xfrm>
              <a:off x="1" y="0"/>
              <a:ext cx="1407434" cy="4439558"/>
              <a:chOff x="1" y="0"/>
              <a:chExt cx="1407434" cy="4439558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FEF8601-50D2-4AE3-98DE-7523E7AFD188}"/>
                  </a:ext>
                </a:extLst>
              </p:cNvPr>
              <p:cNvSpPr/>
              <p:nvPr/>
            </p:nvSpPr>
            <p:spPr>
              <a:xfrm>
                <a:off x="1" y="0"/>
                <a:ext cx="1407434" cy="3719744"/>
              </a:xfrm>
              <a:prstGeom prst="rect">
                <a:avLst/>
              </a:prstGeom>
              <a:solidFill>
                <a:srgbClr val="55AF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86D6A"/>
                  </a:solidFill>
                </a:endParaRPr>
              </a:p>
            </p:txBody>
          </p:sp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981FE49C-59F2-4F2C-B853-75BB3B01FC1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3269" r="12564" b="2397"/>
              <a:stretch/>
            </p:blipFill>
            <p:spPr>
              <a:xfrm>
                <a:off x="108322" y="3837944"/>
                <a:ext cx="1187833" cy="601614"/>
              </a:xfrm>
              <a:prstGeom prst="rect">
                <a:avLst/>
              </a:prstGeom>
            </p:spPr>
          </p:pic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1949C46-F5F3-4302-A2F2-567E67F2A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72568" y="-21634"/>
              <a:ext cx="3084503" cy="2316401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55AF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HIGH</a:t>
            </a: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District Logo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F1ED7B-E946-4105-89CB-12A02B5894C4}"/>
              </a:ext>
            </a:extLst>
          </p:cNvPr>
          <p:cNvSpPr/>
          <p:nvPr/>
        </p:nvSpPr>
        <p:spPr>
          <a:xfrm>
            <a:off x="-8151" y="4553744"/>
            <a:ext cx="1420782" cy="3579484"/>
          </a:xfrm>
          <a:prstGeom prst="rect">
            <a:avLst/>
          </a:prstGeom>
          <a:solidFill>
            <a:srgbClr val="55A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8CAF86C-926A-484B-9266-0D80DCFD0F73}"/>
              </a:ext>
            </a:extLst>
          </p:cNvPr>
          <p:cNvSpPr txBox="1"/>
          <p:nvPr/>
        </p:nvSpPr>
        <p:spPr>
          <a:xfrm>
            <a:off x="36660" y="2012088"/>
            <a:ext cx="13311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Semester Exams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 &amp; 22 May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1940EE6-762B-FF4E-B0FE-BBF9C0DF0E5C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0BD6973-2B33-A244-A33D-A61E0D7CADAE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71" name="Picture 70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AE9E0CFB-86AC-C94C-BF44-D49C73770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sp>
        <p:nvSpPr>
          <p:cNvPr id="9" name="object 67">
            <a:extLst>
              <a:ext uri="{FF2B5EF4-FFF2-40B4-BE49-F238E27FC236}">
                <a16:creationId xmlns:a16="http://schemas.microsoft.com/office/drawing/2014/main" id="{3D7EDBD8-6D87-7D97-2B3B-5C00990F48C2}"/>
              </a:ext>
            </a:extLst>
          </p:cNvPr>
          <p:cNvSpPr txBox="1">
            <a:spLocks/>
          </p:cNvSpPr>
          <p:nvPr/>
        </p:nvSpPr>
        <p:spPr>
          <a:xfrm>
            <a:off x="2692968" y="8370149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00437-BC45-AA3D-6732-CE5404A9D415}"/>
              </a:ext>
            </a:extLst>
          </p:cNvPr>
          <p:cNvSpPr txBox="1"/>
          <p:nvPr/>
        </p:nvSpPr>
        <p:spPr>
          <a:xfrm>
            <a:off x="-36663" y="8159836"/>
            <a:ext cx="1617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Bread is offered with Salads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65237756-626A-2EBC-2C19-B2E17C233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090" y="4510354"/>
            <a:ext cx="1559859" cy="159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</a:t>
            </a: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Breakfast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Fresh Fruit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100% Fruit Juice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Assorted Cereals w/ Graham Crackers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CE09494E-9EB2-7AAC-C5AE-E51D817C7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" y="5757453"/>
            <a:ext cx="1502929" cy="174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Lunch</a:t>
            </a:r>
            <a:endParaRPr lang="en-US" sz="800" u="sng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&amp; Pepperoni Pizza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Cheeseburger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Spicy 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 Butter &amp; Jelly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 and </a:t>
            </a: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 Sandwich</a:t>
            </a: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options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Tots or Fries 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88E0D8-4DE4-9EAF-DE9B-A13EB4647C89}"/>
              </a:ext>
            </a:extLst>
          </p:cNvPr>
          <p:cNvSpPr txBox="1"/>
          <p:nvPr/>
        </p:nvSpPr>
        <p:spPr>
          <a:xfrm>
            <a:off x="2131256" y="8842754"/>
            <a:ext cx="3220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White or Chocolate Milk</a:t>
            </a:r>
          </a:p>
        </p:txBody>
      </p:sp>
      <p:pic>
        <p:nvPicPr>
          <p:cNvPr id="5" name="Picture 4" descr="National Memorial Day 2021 Wishes Poster Images Concert Details Watch ...">
            <a:extLst>
              <a:ext uri="{FF2B5EF4-FFF2-40B4-BE49-F238E27FC236}">
                <a16:creationId xmlns:a16="http://schemas.microsoft.com/office/drawing/2014/main" id="{9DA88DEE-80F2-2110-EA3D-E6DA1E6E10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98" y="7263706"/>
            <a:ext cx="1305598" cy="73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Veterinarians Athens, Alabama | Athens Animal Hospital">
            <a:extLst>
              <a:ext uri="{FF2B5EF4-FFF2-40B4-BE49-F238E27FC236}">
                <a16:creationId xmlns:a16="http://schemas.microsoft.com/office/drawing/2014/main" id="{89488844-B6D2-177B-DDAF-4ADF774B40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712" y="6105765"/>
            <a:ext cx="1110541" cy="880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A logo of a viking holding a sword&#10;&#10;AI-generated content may be incorrect.">
            <a:extLst>
              <a:ext uri="{FF2B5EF4-FFF2-40B4-BE49-F238E27FC236}">
                <a16:creationId xmlns:a16="http://schemas.microsoft.com/office/drawing/2014/main" id="{2B5C8DDF-A8CD-7022-40D5-CCFAD21C21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630" y="112670"/>
            <a:ext cx="1465231" cy="1190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9DF5C2-43FD-83BD-2CF3-33447FB7620D}"/>
              </a:ext>
            </a:extLst>
          </p:cNvPr>
          <p:cNvSpPr txBox="1"/>
          <p:nvPr/>
        </p:nvSpPr>
        <p:spPr>
          <a:xfrm>
            <a:off x="4969373" y="2537522"/>
            <a:ext cx="12120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Cheese Biscuit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French Toast Sticks 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Grilled Chicken SDW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E4543C-DE91-B5FB-4583-D08F2BD0E34A}"/>
              </a:ext>
            </a:extLst>
          </p:cNvPr>
          <p:cNvSpPr txBox="1"/>
          <p:nvPr/>
        </p:nvSpPr>
        <p:spPr>
          <a:xfrm>
            <a:off x="6170869" y="2647725"/>
            <a:ext cx="1110541" cy="99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Biscuit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Italian Dunkers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Tater Tot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3096AD-EBCB-7049-F07A-78C91F3B4693}"/>
              </a:ext>
            </a:extLst>
          </p:cNvPr>
          <p:cNvSpPr txBox="1"/>
          <p:nvPr/>
        </p:nvSpPr>
        <p:spPr>
          <a:xfrm>
            <a:off x="1396583" y="3728091"/>
            <a:ext cx="1166432" cy="10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413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 Corn Dogs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Bosco Sticks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or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B30081-06BA-5EF7-609B-BAE9A0EC3719}"/>
              </a:ext>
            </a:extLst>
          </p:cNvPr>
          <p:cNvSpPr txBox="1"/>
          <p:nvPr/>
        </p:nvSpPr>
        <p:spPr>
          <a:xfrm>
            <a:off x="2658680" y="3812101"/>
            <a:ext cx="1092856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French Toast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Nuggets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or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37A35A-D294-8E4B-DEEA-4601E28C4A0C}"/>
              </a:ext>
            </a:extLst>
          </p:cNvPr>
          <p:cNvSpPr txBox="1"/>
          <p:nvPr/>
        </p:nvSpPr>
        <p:spPr>
          <a:xfrm>
            <a:off x="3845049" y="3640195"/>
            <a:ext cx="1079868" cy="11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Homemade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Country Popcorn Chicken Potato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McRibb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A23FB9-07B9-EE87-BC6A-A465BB4E684F}"/>
              </a:ext>
            </a:extLst>
          </p:cNvPr>
          <p:cNvSpPr txBox="1"/>
          <p:nvPr/>
        </p:nvSpPr>
        <p:spPr>
          <a:xfrm>
            <a:off x="4955005" y="3671832"/>
            <a:ext cx="1092856" cy="1136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Bagel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Pancakes w/ Egg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Chicken Tenders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BBQ Chicken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583A26-0A74-4366-FC21-048BE0C5888F}"/>
              </a:ext>
            </a:extLst>
          </p:cNvPr>
          <p:cNvSpPr txBox="1"/>
          <p:nvPr/>
        </p:nvSpPr>
        <p:spPr>
          <a:xfrm>
            <a:off x="6123786" y="3818251"/>
            <a:ext cx="1110541" cy="872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Sausage &amp; Cheese Biscuit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Lasagna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Corn Dog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72D6CC-7CEE-1F5E-C853-C87F6C6CD2F0}"/>
              </a:ext>
            </a:extLst>
          </p:cNvPr>
          <p:cNvSpPr txBox="1"/>
          <p:nvPr/>
        </p:nvSpPr>
        <p:spPr>
          <a:xfrm>
            <a:off x="1362642" y="4801493"/>
            <a:ext cx="1263582" cy="11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English Muffin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Pretzel w/ Cheese Sauce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Popcorn Chicken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or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850F73-3334-4DFC-02CD-A8117384D3AF}"/>
              </a:ext>
            </a:extLst>
          </p:cNvPr>
          <p:cNvSpPr txBox="1"/>
          <p:nvPr/>
        </p:nvSpPr>
        <p:spPr>
          <a:xfrm>
            <a:off x="2628986" y="4811151"/>
            <a:ext cx="1168781" cy="1136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Sausage Gravy w/ Biscuit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Bosco Sticks w/ Sauce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Fish Filet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or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D086D9-AABA-2AD4-8C4D-3D10D8BB592A}"/>
              </a:ext>
            </a:extLst>
          </p:cNvPr>
          <p:cNvSpPr txBox="1"/>
          <p:nvPr/>
        </p:nvSpPr>
        <p:spPr>
          <a:xfrm>
            <a:off x="3825614" y="4845967"/>
            <a:ext cx="1018872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Homemade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BBQ Rib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Tenders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7C4318-2342-6723-6A8E-7881A2CBDE72}"/>
              </a:ext>
            </a:extLst>
          </p:cNvPr>
          <p:cNvSpPr txBox="1"/>
          <p:nvPr/>
        </p:nvSpPr>
        <p:spPr>
          <a:xfrm>
            <a:off x="4920411" y="4872607"/>
            <a:ext cx="1177714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Sausage &amp; Cheese Bagel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 Donut w/ Egg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Pulled Pork SDW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E3CEA6-3555-2C9E-89E9-5C43A49C2742}"/>
              </a:ext>
            </a:extLst>
          </p:cNvPr>
          <p:cNvSpPr txBox="1"/>
          <p:nvPr/>
        </p:nvSpPr>
        <p:spPr>
          <a:xfrm>
            <a:off x="6169651" y="4894723"/>
            <a:ext cx="1051118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Mac &amp; Cheese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Sloppy Joe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Variety Pizza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27418B-5CBD-BB97-FC28-7DB789A3F4DC}"/>
              </a:ext>
            </a:extLst>
          </p:cNvPr>
          <p:cNvSpPr txBox="1"/>
          <p:nvPr/>
        </p:nvSpPr>
        <p:spPr>
          <a:xfrm>
            <a:off x="1468721" y="6038630"/>
            <a:ext cx="1092527" cy="100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Fish Sticks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Corn Dog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or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D9A133-C402-E1BF-3273-68B3F947305F}"/>
              </a:ext>
            </a:extLst>
          </p:cNvPr>
          <p:cNvSpPr txBox="1"/>
          <p:nvPr/>
        </p:nvSpPr>
        <p:spPr>
          <a:xfrm>
            <a:off x="2617338" y="6196575"/>
            <a:ext cx="1180429" cy="627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Chef’s Choice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sz="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916947-A641-381C-6294-EEDCAD10FD7B}"/>
              </a:ext>
            </a:extLst>
          </p:cNvPr>
          <p:cNvSpPr txBox="1"/>
          <p:nvPr/>
        </p:nvSpPr>
        <p:spPr>
          <a:xfrm>
            <a:off x="3825614" y="6005535"/>
            <a:ext cx="10798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Chicken Sandwich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Cheeseburger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885DF9-9D61-90A9-D1BF-8380479C6A5D}"/>
              </a:ext>
            </a:extLst>
          </p:cNvPr>
          <p:cNvSpPr txBox="1"/>
          <p:nvPr/>
        </p:nvSpPr>
        <p:spPr>
          <a:xfrm>
            <a:off x="4969373" y="6073465"/>
            <a:ext cx="1079867" cy="750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Chicken Sandwich</a:t>
            </a: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Cheeseburger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46459F-A865-71ED-C441-D9DBFBAD882E}"/>
              </a:ext>
            </a:extLst>
          </p:cNvPr>
          <p:cNvSpPr txBox="1"/>
          <p:nvPr/>
        </p:nvSpPr>
        <p:spPr>
          <a:xfrm>
            <a:off x="3886200" y="7082753"/>
            <a:ext cx="1019281" cy="99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E5712C-91A9-8262-6D6F-C643EAE0C1A6}"/>
              </a:ext>
            </a:extLst>
          </p:cNvPr>
          <p:cNvSpPr txBox="1"/>
          <p:nvPr/>
        </p:nvSpPr>
        <p:spPr>
          <a:xfrm>
            <a:off x="5052951" y="7079138"/>
            <a:ext cx="9962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425</Words>
  <Application>Microsoft Office PowerPoint</Application>
  <PresentationFormat>Custom</PresentationFormat>
  <Paragraphs>143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Morrell, Michele</cp:lastModifiedBy>
  <cp:revision>93</cp:revision>
  <cp:lastPrinted>2025-04-21T15:44:28Z</cp:lastPrinted>
  <dcterms:created xsi:type="dcterms:W3CDTF">2022-07-25T04:28:47Z</dcterms:created>
  <dcterms:modified xsi:type="dcterms:W3CDTF">2025-04-28T15:09:18Z</dcterms:modified>
</cp:coreProperties>
</file>